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4" d="100"/>
          <a:sy n="74" d="100"/>
        </p:scale>
        <p:origin x="-10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DC8F94-DDDD-4902-896D-85CBB8F389DD}" type="datetimeFigureOut">
              <a:rPr lang="es-ES" smtClean="0"/>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AB295B0-0121-4FF3-BD5F-FB0FBF1489F0}" type="slidenum">
              <a:rPr lang="es-ES" smtClean="0"/>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C8F94-DDDD-4902-896D-85CBB8F389DD}" type="datetimeFigureOut">
              <a:rPr lang="es-ES" smtClean="0"/>
              <a:t>28/02/2011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295B0-0121-4FF3-BD5F-FB0FBF1489F0}" type="slidenum">
              <a:rPr lang="es-ES" smtClean="0"/>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857356" y="0"/>
            <a:ext cx="7772400" cy="1470025"/>
          </a:xfrm>
        </p:spPr>
        <p:txBody>
          <a:bodyPr>
            <a:normAutofit/>
          </a:bodyPr>
          <a:lstStyle/>
          <a:p>
            <a:r>
              <a:rPr lang="es-ES" sz="4000" dirty="0" smtClean="0">
                <a:latin typeface="Arial" pitchFamily="34" charset="0"/>
                <a:cs typeface="Arial" pitchFamily="34" charset="0"/>
              </a:rPr>
              <a:t>Madrid </a:t>
            </a:r>
            <a:endParaRPr lang="es-ES" sz="4000" dirty="0">
              <a:latin typeface="Arial" pitchFamily="34" charset="0"/>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60648"/>
            <a:ext cx="2171700" cy="12573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260648"/>
            <a:ext cx="1130808" cy="14630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229600" cy="1143000"/>
          </a:xfrm>
        </p:spPr>
        <p:txBody>
          <a:bodyPr>
            <a:normAutofit/>
          </a:bodyPr>
          <a:lstStyle/>
          <a:p>
            <a:r>
              <a:rPr lang="es-ES" sz="4000" dirty="0" err="1" smtClean="0">
                <a:latin typeface="Arial" pitchFamily="34" charset="0"/>
                <a:cs typeface="Arial" pitchFamily="34" charset="0"/>
              </a:rPr>
              <a:t>Spain</a:t>
            </a:r>
            <a:r>
              <a:rPr lang="es-ES" sz="4000" dirty="0" smtClean="0">
                <a:latin typeface="Arial" pitchFamily="34" charset="0"/>
                <a:cs typeface="Arial" pitchFamily="34" charset="0"/>
              </a:rPr>
              <a:t>: TWELTFH NIGHT</a:t>
            </a:r>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3600440" y="1500174"/>
            <a:ext cx="5543560" cy="5357826"/>
          </a:xfrm>
        </p:spPr>
        <p:txBody>
          <a:bodyPr>
            <a:normAutofit fontScale="92500" lnSpcReduction="10000"/>
          </a:bodyPr>
          <a:lstStyle/>
          <a:p>
            <a:r>
              <a:rPr lang="es-ES" sz="4000" dirty="0" smtClean="0">
                <a:latin typeface="Arial" pitchFamily="34" charset="0"/>
                <a:cs typeface="Arial" pitchFamily="34" charset="0"/>
              </a:rPr>
              <a:t>The role of women is cooking.</a:t>
            </a:r>
          </a:p>
          <a:p>
            <a:r>
              <a:rPr lang="es-ES" sz="4000" dirty="0" smtClean="0">
                <a:latin typeface="Arial" pitchFamily="34" charset="0"/>
                <a:cs typeface="Arial" pitchFamily="34" charset="0"/>
              </a:rPr>
              <a:t>The  role of man is sitting in the armchair</a:t>
            </a:r>
          </a:p>
          <a:p>
            <a:r>
              <a:rPr lang="es-ES" sz="4000" dirty="0" smtClean="0">
                <a:latin typeface="Arial" pitchFamily="34" charset="0"/>
                <a:cs typeface="Arial" pitchFamily="34" charset="0"/>
              </a:rPr>
              <a:t>It’s similar in Germany, Italy and Turkey but in Poland man help more then in the other countries. </a:t>
            </a:r>
            <a:endParaRPr lang="es-ES" sz="4000" dirty="0">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5805264"/>
            <a:ext cx="1492529" cy="86409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bg1"/>
                </a:solidFill>
              </a:rPr>
              <a:t>Germany: THE SECRET OF THE CHRIST CHILD</a:t>
            </a:r>
            <a:r>
              <a:rPr lang="es-ES" baseline="0" dirty="0" smtClean="0">
                <a:solidFill>
                  <a:schemeClr val="bg1"/>
                </a:solidFill>
              </a:rPr>
              <a:t> </a:t>
            </a:r>
            <a:endParaRPr lang="es-ES" dirty="0">
              <a:solidFill>
                <a:schemeClr val="bg1"/>
              </a:solidFill>
            </a:endParaRPr>
          </a:p>
        </p:txBody>
      </p:sp>
      <p:sp>
        <p:nvSpPr>
          <p:cNvPr id="3" name="2 Marcador de contenido"/>
          <p:cNvSpPr>
            <a:spLocks noGrp="1"/>
          </p:cNvSpPr>
          <p:nvPr>
            <p:ph idx="1"/>
          </p:nvPr>
        </p:nvSpPr>
        <p:spPr>
          <a:xfrm>
            <a:off x="457200" y="1600200"/>
            <a:ext cx="8229600" cy="4525963"/>
          </a:xfrm>
        </p:spPr>
        <p:txBody>
          <a:bodyPr>
            <a:normAutofit fontScale="92500" lnSpcReduction="20000"/>
          </a:bodyPr>
          <a:lstStyle/>
          <a:p>
            <a:r>
              <a:rPr lang="en-US" sz="3900" dirty="0" smtClean="0">
                <a:solidFill>
                  <a:schemeClr val="bg1"/>
                </a:solidFill>
                <a:latin typeface="Arial" pitchFamily="34" charset="0"/>
                <a:cs typeface="Arial" pitchFamily="34" charset="0"/>
              </a:rPr>
              <a:t>In Germany Christmas, all have to stick together in the preparation, the man have to get the Christmas tree and the woman have to put the house in order and cook and bake. The young boys to help dad with the tree and electric and the girls help their mothers to bake and bring the house in order.</a:t>
            </a:r>
          </a:p>
          <a:p>
            <a:endParaRPr lang="es-E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44" y="5877272"/>
            <a:ext cx="1368152" cy="7920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latin typeface="Arial" pitchFamily="34" charset="0"/>
                <a:cs typeface="Arial" pitchFamily="34" charset="0"/>
              </a:rPr>
              <a:t>Turkey: THE FIRST STEP TO GET MARRIED</a:t>
            </a:r>
            <a:endParaRPr lang="es-E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20000"/>
          </a:bodyPr>
          <a:lstStyle/>
          <a:p>
            <a:r>
              <a:rPr lang="en-US" sz="4300" dirty="0" smtClean="0">
                <a:latin typeface="Arial" pitchFamily="34" charset="0"/>
                <a:cs typeface="Arial" pitchFamily="34" charset="0"/>
              </a:rPr>
              <a:t>The role of the man and the women in the performance is the same.</a:t>
            </a:r>
          </a:p>
          <a:p>
            <a:r>
              <a:rPr lang="en-US" sz="4300" dirty="0" smtClean="0">
                <a:latin typeface="Arial" pitchFamily="34" charset="0"/>
                <a:cs typeface="Arial" pitchFamily="34" charset="0"/>
              </a:rPr>
              <a:t>The parents of the bridegroom and the parents of the groom speak together about the future of their children.</a:t>
            </a:r>
          </a:p>
          <a:p>
            <a:pPr>
              <a:buNone/>
            </a:pPr>
            <a:r>
              <a:rPr lang="es-ES" dirty="0" smtClean="0"/>
              <a:t> </a:t>
            </a:r>
            <a:endParaRPr lang="es-E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72" y="5805264"/>
            <a:ext cx="1368152" cy="7920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Italy: CHRISTMAS IS SERVED!</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r>
              <a:rPr lang="en-US" sz="4000" dirty="0" smtClean="0">
                <a:latin typeface="Arial" pitchFamily="34" charset="0"/>
                <a:cs typeface="Arial" pitchFamily="34" charset="0"/>
              </a:rPr>
              <a:t>In Italy the woman prepare the food while the men are sitting on the sofa and cook the lamb.</a:t>
            </a:r>
          </a:p>
          <a:p>
            <a:r>
              <a:rPr lang="es-ES" sz="4000" dirty="0" smtClean="0">
                <a:latin typeface="Arial" pitchFamily="34" charset="0"/>
                <a:cs typeface="Arial" pitchFamily="34" charset="0"/>
              </a:rPr>
              <a:t>It’s similar in Germany, Italy and Turkey but in Poland man help more then in the other countries. </a:t>
            </a:r>
          </a:p>
          <a:p>
            <a:pPr>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72" y="5805264"/>
            <a:ext cx="1368152" cy="7920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000" dirty="0" smtClean="0">
                <a:latin typeface="Arial" pitchFamily="34" charset="0"/>
                <a:cs typeface="Arial" pitchFamily="34" charset="0"/>
              </a:rPr>
              <a:t>Poland: WIGILIA BOZEGO NARODZENIA</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r>
              <a:rPr lang="en-US" dirty="0" smtClean="0"/>
              <a:t>In Poland women cook and tidy the house. Men help the wife, they kill the carp and buy the </a:t>
            </a:r>
            <a:r>
              <a:rPr lang="en-US" dirty="0" err="1" smtClean="0"/>
              <a:t>christmas</a:t>
            </a:r>
            <a:r>
              <a:rPr lang="en-US" dirty="0" smtClean="0"/>
              <a:t> tree. Children help their parents. </a:t>
            </a:r>
          </a:p>
          <a:p>
            <a:r>
              <a:rPr lang="en-US" dirty="0" smtClean="0"/>
              <a:t>Before having dinner, Polish use to read the Bible and eat the holly wafer. Polish people sing the traditional Christmas songs, at midnight polish go to the church to the Midnight Mass.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72" y="5805264"/>
            <a:ext cx="1368152" cy="79208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271</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de Office</vt:lpstr>
      <vt:lpstr>Madrid </vt:lpstr>
      <vt:lpstr>Spain: TWELTFH NIGHT</vt:lpstr>
      <vt:lpstr>Germany: THE SECRET OF THE CHRIST CHILD </vt:lpstr>
      <vt:lpstr>Turkey: THE FIRST STEP TO GET MARRIED</vt:lpstr>
      <vt:lpstr>Italy: CHRISTMAS IS SERVED!</vt:lpstr>
      <vt:lpstr>Poland: WIGILIA BOZEGO NARODZENIA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Madrid</dc:title>
  <dc:creator>alumno</dc:creator>
  <cp:lastModifiedBy>JUANFRAN</cp:lastModifiedBy>
  <cp:revision>8</cp:revision>
  <dcterms:created xsi:type="dcterms:W3CDTF">2011-02-26T09:05:00Z</dcterms:created>
  <dcterms:modified xsi:type="dcterms:W3CDTF">2011-02-28T18:45:19Z</dcterms:modified>
</cp:coreProperties>
</file>